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65" autoAdjust="0"/>
    <p:restoredTop sz="93733" autoAdjust="0"/>
  </p:normalViewPr>
  <p:slideViewPr>
    <p:cSldViewPr>
      <p:cViewPr>
        <p:scale>
          <a:sx n="100" d="100"/>
          <a:sy n="100" d="100"/>
        </p:scale>
        <p:origin x="-1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99E9-4C77-42E0-A898-C22BEBD2D30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D2FAA-FE67-425C-BED1-3AA424CB2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  <p:sndAc>
      <p:stSnd>
        <p:snd r:embed="rId1" name="cashreg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72BD-61AA-4CF6-843C-43DB73DA641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59A1-21DE-4DB7-9E54-3980B9471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>
    <p:wipe/>
    <p:sndAc>
      <p:stSnd>
        <p:snd r:embed="rId13" name="cashreg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6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ЧИМЕ СЕ ЉУДИ БАВЕ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iroda i drustvo\PiTKy1nkxncHMsxMbyT6W6M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096000" cy="43529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>
            <a:normAutofit/>
          </a:bodyPr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ОБРАЗОВАЊЕ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Образовање и васпитање деце и одраслих.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priroda i drustvo\7801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286544" cy="45720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КУЛТУРА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Стварање и извођење уметничких дела (слике,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филмови,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плес и друго).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riroda i drustvo\7216663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357718" cy="46434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9" name="Picture 3" descr="D:\priroda i drustvo\7288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429156" cy="46434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/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ЗДРАВСТВО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Лечење и очување здравља људи.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priroda i drustvo\11295616_1641761646055211_8165797664006772952_n-472x312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00792" cy="45577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УСЛУЖНЕ ДЕЛАТНОСТИ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Обухватају занимања у којима људи пружају различите услуге.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Услужне делатности су: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Услужни занати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Трговина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Туризам и угоститељство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Саобраћај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priroda i drustvo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214710" cy="364333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УСЛУЖНИ ЗАНАТИ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Пружење услуга (поправка обуће, шишање и друго).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priroda i drustvo\9855923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786874" cy="46434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357323"/>
          </a:xfrm>
        </p:spPr>
        <p:txBody>
          <a:bodyPr>
            <a:normAutofit/>
          </a:bodyPr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ТРГОВИНА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Куповина и продаја различитих производа.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priroda i drustvo\praatplaat_voed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4714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928825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ТУРИЗАМ И УГОСТИТЕЉСТВО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Путовање ради забаве, одмара, здравља, уживања у природи. 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Пружење смештаја, служење хране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и пића у хотелима и ресторанима.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priroda i drustvo\pareja-y-camarero-sonrientes-en-el-restaurante_23-214766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5143536" cy="350046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САОБРАЋАЈ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Превоз људи, робе, поште и пренос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информација.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iroda i drustvo\transpo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58246" cy="45720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571636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ВЕЗЕ МЕЂУ ДЕЛАТНОСТИМА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Делатности су повезане и често зависе једне од других.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Пут хлеба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2" name="Picture 4" descr="Резултат слика за z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1857388" cy="20383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1" name="Picture 1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86058"/>
            <a:ext cx="1857388" cy="2000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4" descr="Сродна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14488"/>
            <a:ext cx="1785950" cy="192880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49" name="Picture 7" descr="Резултат слика за peka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50" y="3071810"/>
            <a:ext cx="1785950" cy="207170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24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D:\priroda i drustvo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929198"/>
            <a:ext cx="2214578" cy="11430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priroda i drustvo\MB-Komerc-1024x6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14884"/>
            <a:ext cx="1857388" cy="2000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 descr="D:\priroda i drustvo\1778969-dzak-brasna-foto-profimed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643446"/>
            <a:ext cx="1214446" cy="135732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D:\priroda i drustvo\Бат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286388"/>
            <a:ext cx="1857356" cy="13216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2" descr="D:\priroda i drustvo\Truckloads1-500x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500438"/>
            <a:ext cx="1553777" cy="107157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ХВАЛ</a:t>
            </a:r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10" y="6072206"/>
            <a:ext cx="3929090" cy="61437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Матеја Бабић </a:t>
            </a:r>
            <a:r>
              <a:rPr lang="sr-Latn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III-1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riroda i drustvo\prvaslikav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929486" cy="48679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57453"/>
          </a:xfrm>
        </p:spPr>
        <p:txBody>
          <a:bodyPr>
            <a:noAutofit/>
          </a:bodyPr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ДЕЛАТНОСТИ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Обухватају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занимања којима се људи баве.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Производне делатности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Непроизводне делатности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Услужне делатности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Везе међу делатностима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riroda i drustvo\deficita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85992"/>
            <a:ext cx="3071834" cy="41434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ПРОИЗВОДНЕ ДЕЛАТНОСТИ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Обухватају занимања радника који нешто производе или израђују неке предмете.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Производне делатности су: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Рударство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Индустрија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Пољопривреда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Производни занати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1" name="Picture 3" descr="D:\priroda i drustvo\shamrocks-plumbing-and-heating-plumber-central-heating-handyman-wo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3850648" cy="40862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/>
          </a:bodyPr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РУДАРСТВО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роналажење и вађење руде.</a:t>
            </a:r>
            <a:endParaRPr lang="en-US" sz="2800" dirty="0"/>
          </a:p>
        </p:txBody>
      </p:sp>
      <p:pic>
        <p:nvPicPr>
          <p:cNvPr id="1026" name="Picture 2" descr="D:\priroda i drustvo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71678"/>
            <a:ext cx="3065607" cy="44053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/>
          </a:bodyPr>
          <a:lstStyle/>
          <a:p>
            <a:pPr algn="l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ИНДУСТРИЈА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Производња хране, обуће, одеће, намештаја и других производа уз помоћ машина.</a:t>
            </a:r>
            <a:endParaRPr lang="en-US" sz="2800" dirty="0"/>
          </a:p>
        </p:txBody>
      </p:sp>
      <p:pic>
        <p:nvPicPr>
          <p:cNvPr id="2050" name="Picture 2" descr="D:\priroda i drustvo\thumb_1536846519~~Industrija-4,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500726" cy="40005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ПОЉОПРИВРЕДА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Гајење житарица, воћа, поврћа; узгој живине, стоке, рибе, пчела.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priroda i drustvo\schmidt-spiele-3-puzzles-a-la-ferme-puzzle-24-pieces.58815-3.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715304" cy="43577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2184405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ПРОИЗВОДНИ ЗАНАТИ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Израда предмета углавном ручно, уз повремено коришћење машина.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priroda i drustvo\10649513_812072585481480_217563231513537744_n-472x312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43100"/>
            <a:ext cx="4962544" cy="43434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727203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НЕПРОИЗВОДНЕ ДЕЛАТНОСТИ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бухватају разне послове у којима људи образују друге, лече људе</a:t>
            </a:r>
            <a:r>
              <a:rPr lang="sr-Latn-RS" sz="3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 стварају разна дела или истражују.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Непроизводне делатности су: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Наука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Образовање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Култура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- Здравство</a:t>
            </a:r>
            <a:br>
              <a:rPr lang="sr-Cyrl-R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riroda i drustvo\Science-and-G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2928958" cy="31432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НАУКА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100" dirty="0" smtClean="0">
                <a:latin typeface="Times New Roman" pitchFamily="18" charset="0"/>
                <a:cs typeface="Times New Roman" pitchFamily="18" charset="0"/>
              </a:rPr>
              <a:t>Истраживање различитих појава.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endParaRPr lang="en-US" sz="3100" dirty="0"/>
          </a:p>
        </p:txBody>
      </p:sp>
      <p:pic>
        <p:nvPicPr>
          <p:cNvPr id="3074" name="Picture 2" descr="D:\priroda i drustvo\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000750" cy="40005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33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ЧИМЕ СЕ ЉУДИ БАВЕ</vt:lpstr>
      <vt:lpstr>ДЕЛАТНОСТИ Обухватају занимања којима се људи баве.  - Производне делатности - Непроизводне делатности - Услужне делатности - Везе међу делатностима</vt:lpstr>
      <vt:lpstr>ПРОИЗВОДНЕ ДЕЛАТНОСТИ Обухватају занимања радника који нешто производе или израђују неке предмете.  Производне делатности су: - Рударство - Индустрија - Пољопривреда - Производни занати </vt:lpstr>
      <vt:lpstr>РУДАРСТВО Проналажење и вађење руде.</vt:lpstr>
      <vt:lpstr>ИНДУСТРИЈА Производња хране, обуће, одеће, намештаја и других производа уз помоћ машина.</vt:lpstr>
      <vt:lpstr>ПОЉОПРИВРЕДА Гајење житарица, воћа, поврћа; узгој живине, стоке, рибе, пчела.</vt:lpstr>
      <vt:lpstr>ПРОИЗВОДНИ ЗАНАТИ Израда предмета углавном ручно, уз повремено коришћење машина. </vt:lpstr>
      <vt:lpstr> НЕПРОИЗВОДНЕ ДЕЛАТНОСТИ Обухватају разне послове у којима људи образују друге, лече људе, стварају разна дела или истражују.  Непроизводне делатности су: - Наука - Образовање - Култура - Здравство  </vt:lpstr>
      <vt:lpstr>НАУКА Истраживање различитих појава. </vt:lpstr>
      <vt:lpstr>ОБРАЗОВАЊЕ Образовање и васпитање деце и одраслих.</vt:lpstr>
      <vt:lpstr>КУЛТУРА Стварање и извођење уметничких дела (слике, филмови, плес и друго).</vt:lpstr>
      <vt:lpstr>ЗДРАВСТВО Лечење и очување здравља људи.</vt:lpstr>
      <vt:lpstr>УСЛУЖНЕ ДЕЛАТНОСТИ Обухватају занимања у којима људи пружају различите услуге.  Услужне делатности су: - Услужни занати - Трговина - Туризам и угоститељство - Саобраћај </vt:lpstr>
      <vt:lpstr>УСЛУЖНИ ЗАНАТИ Пружење услуга (поправка обуће, шишање и друго).</vt:lpstr>
      <vt:lpstr>ТРГОВИНА Куповина и продаја различитих производа.</vt:lpstr>
      <vt:lpstr> ТУРИЗАМ И УГОСТИТЕЉСТВО Путовање ради забаве, одмара, здравља, уживања у природи.  Пружење смештаја, служење хране и пића у хотелима и ресторанима.</vt:lpstr>
      <vt:lpstr>САОБРАЋАЈ Превоз људи, робе, поште и пренос информација.</vt:lpstr>
      <vt:lpstr>ВЕЗЕ МЕЂУ ДЕЛАТНОСТИМА Делатности су повезане и често зависе једне од других.                      Пут хлеба </vt:lpstr>
      <vt:lpstr>ХВАЛA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ДЕЛАТНОСТИ</dc:title>
  <dc:creator>Korisnik</dc:creator>
  <cp:lastModifiedBy>Korisnik</cp:lastModifiedBy>
  <cp:revision>127</cp:revision>
  <dcterms:created xsi:type="dcterms:W3CDTF">2018-09-28T18:11:39Z</dcterms:created>
  <dcterms:modified xsi:type="dcterms:W3CDTF">2018-10-07T19:39:10Z</dcterms:modified>
</cp:coreProperties>
</file>